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0" r:id="rId1"/>
  </p:sldMasterIdLst>
  <p:notesMasterIdLst>
    <p:notesMasterId r:id="rId13"/>
  </p:notesMasterIdLst>
  <p:sldIdLst>
    <p:sldId id="256" r:id="rId2"/>
    <p:sldId id="259" r:id="rId3"/>
    <p:sldId id="262" r:id="rId4"/>
    <p:sldId id="261" r:id="rId5"/>
    <p:sldId id="266" r:id="rId6"/>
    <p:sldId id="269" r:id="rId7"/>
    <p:sldId id="268" r:id="rId8"/>
    <p:sldId id="264" r:id="rId9"/>
    <p:sldId id="263" r:id="rId10"/>
    <p:sldId id="267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4"/>
    <p:restoredTop sz="91255"/>
  </p:normalViewPr>
  <p:slideViewPr>
    <p:cSldViewPr snapToGrid="0" snapToObjects="1">
      <p:cViewPr>
        <p:scale>
          <a:sx n="115" d="100"/>
          <a:sy n="115" d="100"/>
        </p:scale>
        <p:origin x="142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85864-2159-9247-97A4-191CF25DF71C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D6D55-8EA9-004D-9C15-CF5ED96CA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9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0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Carwyn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8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Carwyn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7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Angelos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4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Angelos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D6D55-8EA9-004D-9C15-CF5ED96CAA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0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8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394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4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97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5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2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99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1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19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0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7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2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90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87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1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562AF-F5D7-2248-82C5-3396507DF342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60DEB-B68D-904C-90BF-7955C5C9D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68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" y="0"/>
            <a:ext cx="9144001" cy="6690732"/>
            <a:chOff x="-1" y="0"/>
            <a:chExt cx="9144001" cy="66907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9144001" cy="669073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5597653" y="1416519"/>
              <a:ext cx="2886455" cy="1324589"/>
              <a:chOff x="5597653" y="1416519"/>
              <a:chExt cx="2886455" cy="1324589"/>
            </a:xfrm>
          </p:grpSpPr>
          <p:sp>
            <p:nvSpPr>
              <p:cNvPr id="9" name="L-Shape 8"/>
              <p:cNvSpPr/>
              <p:nvPr/>
            </p:nvSpPr>
            <p:spPr>
              <a:xfrm rot="10800000">
                <a:off x="7865364" y="1416519"/>
                <a:ext cx="618744" cy="700631"/>
              </a:xfrm>
              <a:prstGeom prst="corner">
                <a:avLst>
                  <a:gd name="adj1" fmla="val 14857"/>
                  <a:gd name="adj2" fmla="val 16880"/>
                </a:avLst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L-Shape 9"/>
              <p:cNvSpPr/>
              <p:nvPr/>
            </p:nvSpPr>
            <p:spPr>
              <a:xfrm>
                <a:off x="5597653" y="2040477"/>
                <a:ext cx="618744" cy="700631"/>
              </a:xfrm>
              <a:prstGeom prst="corner">
                <a:avLst>
                  <a:gd name="adj1" fmla="val 14857"/>
                  <a:gd name="adj2" fmla="val 16880"/>
                </a:avLst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843016" y="1755648"/>
                <a:ext cx="233172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Sukhumvit Set Light" charset="-34"/>
                    <a:ea typeface="Sukhumvit Set Light" charset="-34"/>
                    <a:cs typeface="Sukhumvit Set Light" charset="-34"/>
                  </a:rPr>
                  <a:t>Customers of RetroBazinga</a:t>
                </a:r>
                <a:r>
                  <a:rPr lang="en-US" dirty="0">
                    <a:latin typeface="Sukhumvit Set Light" charset="-34"/>
                    <a:ea typeface="Sukhumvit Set Light" charset="-34"/>
                    <a:cs typeface="Sukhumvit Set Light" charset="-34"/>
                  </a:rPr>
                  <a:t> </a:t>
                </a:r>
                <a:r>
                  <a:rPr lang="en-US" dirty="0" smtClean="0">
                    <a:latin typeface="Sukhumvit Set Light" charset="-34"/>
                    <a:ea typeface="Sukhumvit Set Light" charset="-34"/>
                    <a:cs typeface="Sukhumvit Set Light" charset="-34"/>
                  </a:rPr>
                  <a:t>Ltd.</a:t>
                </a:r>
                <a:endParaRPr lang="en-US" dirty="0">
                  <a:solidFill>
                    <a:schemeClr val="bg1"/>
                  </a:solidFill>
                  <a:latin typeface="Sukhumvit Set Light" charset="-34"/>
                  <a:ea typeface="Sukhumvit Set Light" charset="-34"/>
                  <a:cs typeface="Sukhumvit Set Light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6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Reviews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20686394">
            <a:off x="406402" y="2336802"/>
            <a:ext cx="327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 don’t have a social life, but now I don’t even need one.”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Anonymous Gamer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223431">
            <a:off x="6045204" y="2934633"/>
            <a:ext cx="327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“Kirill is the new Charles Bronson.”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Python Gamers Magazine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63025">
            <a:off x="2692117" y="3912259"/>
            <a:ext cx="3882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“It’s like a roulette; Fun until it gets Russian.”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- Anonymous Gamer </a:t>
            </a:r>
          </a:p>
        </p:txBody>
      </p:sp>
      <p:sp>
        <p:nvSpPr>
          <p:cNvPr id="14" name="TextBox 13"/>
          <p:cNvSpPr txBox="1"/>
          <p:nvPr/>
        </p:nvSpPr>
        <p:spPr>
          <a:xfrm rot="646153">
            <a:off x="881955" y="5398130"/>
            <a:ext cx="327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“I can’t win this game!!!”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-Dr. Mad Morgan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815514">
            <a:off x="5212269" y="5036189"/>
            <a:ext cx="352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“The moment I started playing this game. I quit my job.”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Prince Harry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905628"/>
            <a:ext cx="914399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Questions?</a:t>
            </a:r>
            <a:endParaRPr lang="en-US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3355" y="1742039"/>
            <a:ext cx="1797287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7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  <a:endParaRPr lang="en-GB" sz="287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67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‘3 Days to Kirill?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6887389" cy="428338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Text based adventure/puzzle game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Runs on any PC with python 3.4+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Story’s map based around Cardiff area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play against multiple constraints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Find items to achieve your objective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Sustain health and hunger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Remember what rooms to avoid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49" y="4745736"/>
            <a:ext cx="3202048" cy="19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8372856" cy="359931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Customers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 err="1">
                <a:solidFill>
                  <a:schemeClr val="bg1"/>
                </a:solidFill>
              </a:rPr>
              <a:t>RetroBazinga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All Ages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Fun for anyone who enjoys text-based games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Appeals to anybody who enjoys adventure &amp; puzzle games (even if they’re not familiar with text based games)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473"/>
          <a:stretch/>
        </p:blipFill>
        <p:spPr>
          <a:xfrm>
            <a:off x="1919111" y="4810972"/>
            <a:ext cx="4972756" cy="20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&amp;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8473440" cy="4347392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Your university lecturer has been arrested.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need to break him out of prison in exchange for a high grade.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have 72 hours to break him out, or else you fail the game.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Time will decrease after every move you take.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During that time you must travel across rooms to find the keys and items necessary to break him out of prison.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If you go to prison without ALL the items, you fail and must start over.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During your travels you must sustain your hunger by eating food you buy from certain rooms.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If your hunger is too low, your health decreases.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Avoid the bad rooms as much as you can, they inflict damage and decrease your health.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You have the choice to break him out of prison.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6887389" cy="417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Start central to the map (Student Union)</a:t>
            </a:r>
          </a:p>
          <a:p>
            <a:r>
              <a:rPr lang="en-US" dirty="0">
                <a:solidFill>
                  <a:schemeClr val="bg1"/>
                </a:solidFill>
              </a:rPr>
              <a:t>One way and </a:t>
            </a:r>
            <a:r>
              <a:rPr lang="en-US" dirty="0" smtClean="0">
                <a:solidFill>
                  <a:schemeClr val="bg1"/>
                </a:solidFill>
              </a:rPr>
              <a:t>bidirectional </a:t>
            </a:r>
            <a:r>
              <a:rPr lang="en-US" dirty="0">
                <a:solidFill>
                  <a:schemeClr val="bg1"/>
                </a:solidFill>
              </a:rPr>
              <a:t>paths to </a:t>
            </a:r>
            <a:r>
              <a:rPr lang="en-US" dirty="0" smtClean="0">
                <a:solidFill>
                  <a:schemeClr val="bg1"/>
                </a:solidFill>
              </a:rPr>
              <a:t>the rooms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17 </a:t>
            </a:r>
            <a:r>
              <a:rPr lang="en-US" dirty="0" smtClean="0">
                <a:solidFill>
                  <a:schemeClr val="bg1"/>
                </a:solidFill>
              </a:rPr>
              <a:t>Rooms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Start at the Student Union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 Key rooms (2 keys and 1 weapon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3 Food rooms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4 Bad </a:t>
            </a:r>
            <a:r>
              <a:rPr lang="en-US" dirty="0" smtClean="0">
                <a:solidFill>
                  <a:schemeClr val="bg1"/>
                </a:solidFill>
              </a:rPr>
              <a:t>rooms (Will damage your health)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8 Normal rooms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Prison (final room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game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" y="2154808"/>
            <a:ext cx="8511823" cy="45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7989711" cy="417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Multiple food items can be bought from 3 shops in the map (Starbucks, Café and The </a:t>
            </a:r>
            <a:r>
              <a:rPr lang="en-US" dirty="0" err="1" smtClean="0">
                <a:solidFill>
                  <a:schemeClr val="bg1"/>
                </a:solidFill>
              </a:rPr>
              <a:t>Taff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could steal them… however you end up in prison alongside Kirill and your items are taken away.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Timer (starts on 72 hours).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Player Health decreases when hunger reaches 0.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3 items to break Kirill out of prison.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83" y="2609706"/>
            <a:ext cx="5939073" cy="3519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8418576" cy="359931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Online Score Board to show your friends via social media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More </a:t>
            </a:r>
            <a:r>
              <a:rPr lang="en-US" dirty="0">
                <a:solidFill>
                  <a:schemeClr val="bg1"/>
                </a:solidFill>
              </a:rPr>
              <a:t>features may include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maps to </a:t>
            </a:r>
            <a:r>
              <a:rPr lang="en-US" dirty="0" smtClean="0">
                <a:solidFill>
                  <a:schemeClr val="bg1"/>
                </a:solidFill>
              </a:rPr>
              <a:t>choose </a:t>
            </a:r>
            <a:r>
              <a:rPr lang="en-US" dirty="0">
                <a:solidFill>
                  <a:schemeClr val="bg1"/>
                </a:solidFill>
              </a:rPr>
              <a:t>from (different areas)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rooms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Difficulty Settings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Longer storyline &amp; Side </a:t>
            </a:r>
            <a:r>
              <a:rPr lang="en-US" dirty="0" smtClean="0">
                <a:solidFill>
                  <a:schemeClr val="bg1"/>
                </a:solidFill>
              </a:rPr>
              <a:t>missions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Support for mobile platforms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3" y="3076200"/>
            <a:ext cx="2408563" cy="1204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43" y="4945118"/>
            <a:ext cx="242113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5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D61D00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1318</TotalTime>
  <Words>491</Words>
  <Application>Microsoft Macintosh PowerPoint</Application>
  <PresentationFormat>On-screen Show (4:3)</PresentationFormat>
  <Paragraphs>88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Sukhumvit Set Light</vt:lpstr>
      <vt:lpstr>Trebuchet MS</vt:lpstr>
      <vt:lpstr>Arial</vt:lpstr>
      <vt:lpstr>Berlin</vt:lpstr>
      <vt:lpstr>PowerPoint Presentation</vt:lpstr>
      <vt:lpstr>What is ‘3 Days to Kirill?</vt:lpstr>
      <vt:lpstr>Audience</vt:lpstr>
      <vt:lpstr>Story &amp; Objective</vt:lpstr>
      <vt:lpstr>Features of the game</vt:lpstr>
      <vt:lpstr>Features of the game</vt:lpstr>
      <vt:lpstr>Features of the game</vt:lpstr>
      <vt:lpstr>Live Demonstration</vt:lpstr>
      <vt:lpstr>The Future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Samuel Mantle</dc:creator>
  <cp:keywords/>
  <dc:description/>
  <cp:lastModifiedBy>Samuel Mantle</cp:lastModifiedBy>
  <cp:revision>90</cp:revision>
  <dcterms:created xsi:type="dcterms:W3CDTF">2015-10-19T09:35:04Z</dcterms:created>
  <dcterms:modified xsi:type="dcterms:W3CDTF">2015-10-22T14:18:55Z</dcterms:modified>
  <cp:category/>
</cp:coreProperties>
</file>